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3.jpeg"/><Relationship Id="rId4" Type="http://schemas.openxmlformats.org/officeDocument/2006/relationships/image" Target="../media/image3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jpe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3.png"/><Relationship Id="rId4" Type="http://schemas.openxmlformats.org/officeDocument/2006/relationships/image" Target="../media/image2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.jpe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jpeg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ACCAF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30936" y="76200"/>
            <a:ext cx="8153400" cy="725424"/>
          </a:xfrm>
          <a:custGeom>
            <a:avLst/>
            <a:gdLst/>
            <a:ahLst/>
            <a:cxnLst/>
            <a:rect l="l" t="t" r="r" b="b"/>
            <a:pathLst>
              <a:path w="8153400" h="725424">
                <a:moveTo>
                  <a:pt x="0" y="725424"/>
                </a:moveTo>
                <a:lnTo>
                  <a:pt x="8153400" y="725424"/>
                </a:lnTo>
                <a:lnTo>
                  <a:pt x="8153400" y="0"/>
                </a:lnTo>
                <a:lnTo>
                  <a:pt x="0" y="0"/>
                </a:lnTo>
                <a:lnTo>
                  <a:pt x="0" y="725424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659880" y="1219200"/>
            <a:ext cx="2103120" cy="411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97040" y="1475232"/>
            <a:ext cx="1828800" cy="35539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67000" y="3069336"/>
            <a:ext cx="1264920" cy="13258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77620" y="2253441"/>
            <a:ext cx="5345754" cy="382015"/>
          </a:xfrm>
          <a:prstGeom prst="rect">
            <a:avLst/>
          </a:prstGeom>
        </p:spPr>
        <p:txBody>
          <a:bodyPr wrap="square" lIns="0" tIns="18859" rIns="0" bIns="0" rtlCol="0">
            <a:noAutofit/>
          </a:bodyPr>
          <a:lstStyle/>
          <a:p>
            <a:pPr marL="12700">
              <a:lnSpc>
                <a:spcPts val="2970"/>
              </a:lnSpc>
            </a:pPr>
            <a:r>
              <a:rPr sz="2800" b="1" spc="-18" dirty="0">
                <a:solidFill>
                  <a:srgbClr val="0D57C4"/>
                </a:solidFill>
                <a:latin typeface="Arial"/>
                <a:cs typeface="Arial"/>
              </a:rPr>
              <a:t>Download SAMPANN APP from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9600" y="6096000"/>
            <a:ext cx="8153400" cy="445007"/>
          </a:xfrm>
          <a:prstGeom prst="rect">
            <a:avLst/>
          </a:prstGeom>
        </p:spPr>
        <p:txBody>
          <a:bodyPr wrap="square" lIns="0" tIns="59055" rIns="0" bIns="0" rtlCol="0">
            <a:noAutofit/>
          </a:bodyPr>
          <a:lstStyle/>
          <a:p>
            <a:pPr marL="1043686">
              <a:lnSpc>
                <a:spcPct val="95825"/>
              </a:lnSpc>
            </a:pPr>
            <a:r>
              <a:rPr sz="2300" b="1" spc="-7" dirty="0">
                <a:latin typeface="Times New Roman"/>
                <a:cs typeface="Times New Roman"/>
              </a:rPr>
              <a:t>Controller </a:t>
            </a:r>
            <a:r>
              <a:rPr sz="2300" b="1" spc="-7">
                <a:latin typeface="Times New Roman"/>
                <a:cs typeface="Times New Roman"/>
              </a:rPr>
              <a:t>of Comm</a:t>
            </a:r>
            <a:r>
              <a:rPr lang="en-US" sz="2300" b="1" spc="-7" dirty="0">
                <a:latin typeface="Times New Roman"/>
                <a:cs typeface="Times New Roman"/>
              </a:rPr>
              <a:t>u</a:t>
            </a:r>
            <a:r>
              <a:rPr sz="2300" b="1" spc="-7">
                <a:latin typeface="Times New Roman"/>
                <a:cs typeface="Times New Roman"/>
              </a:rPr>
              <a:t>nication </a:t>
            </a:r>
            <a:r>
              <a:rPr sz="2300" b="1" spc="-7" dirty="0">
                <a:latin typeface="Times New Roman"/>
                <a:cs typeface="Times New Roman"/>
              </a:rPr>
              <a:t>Accounts</a:t>
            </a:r>
            <a:r>
              <a:rPr sz="2300" b="1" spc="-7">
                <a:latin typeface="Times New Roman"/>
                <a:cs typeface="Times New Roman"/>
              </a:rPr>
              <a:t>, </a:t>
            </a:r>
            <a:r>
              <a:rPr lang="en-US" sz="2300" b="1" spc="-7" dirty="0">
                <a:latin typeface="Times New Roman"/>
                <a:cs typeface="Times New Roman"/>
              </a:rPr>
              <a:t>Kerala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30936" y="76200"/>
            <a:ext cx="8153400" cy="725424"/>
          </a:xfrm>
          <a:prstGeom prst="rect">
            <a:avLst/>
          </a:prstGeom>
        </p:spPr>
        <p:txBody>
          <a:bodyPr wrap="square" lIns="0" tIns="34131" rIns="0" bIns="0" rtlCol="0">
            <a:noAutofit/>
          </a:bodyPr>
          <a:lstStyle/>
          <a:p>
            <a:pPr marL="2081149">
              <a:lnSpc>
                <a:spcPts val="5375"/>
              </a:lnSpc>
            </a:pPr>
            <a:r>
              <a:rPr sz="5400" spc="-85" dirty="0">
                <a:solidFill>
                  <a:srgbClr val="FFFFFF"/>
                </a:solidFill>
                <a:latin typeface="Calibri"/>
                <a:cs typeface="Calibri"/>
              </a:rPr>
              <a:t>SAMPANN APP</a:t>
            </a:r>
            <a:endParaRPr sz="5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ACCAF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096000" y="1447800"/>
            <a:ext cx="2264663" cy="4526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09600" y="1524000"/>
            <a:ext cx="2264664" cy="4526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38200" y="2057400"/>
            <a:ext cx="1371600" cy="246887"/>
          </a:xfrm>
          <a:custGeom>
            <a:avLst/>
            <a:gdLst/>
            <a:ahLst/>
            <a:cxnLst/>
            <a:rect l="l" t="t" r="r" b="b"/>
            <a:pathLst>
              <a:path w="1371600" h="246887">
                <a:moveTo>
                  <a:pt x="0" y="246887"/>
                </a:moveTo>
                <a:lnTo>
                  <a:pt x="1371600" y="246887"/>
                </a:lnTo>
                <a:lnTo>
                  <a:pt x="1371600" y="0"/>
                </a:lnTo>
                <a:lnTo>
                  <a:pt x="0" y="0"/>
                </a:lnTo>
                <a:lnTo>
                  <a:pt x="0" y="246887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828800" y="3962400"/>
            <a:ext cx="4191000" cy="838200"/>
          </a:xfrm>
          <a:custGeom>
            <a:avLst/>
            <a:gdLst/>
            <a:ahLst/>
            <a:cxnLst/>
            <a:rect l="l" t="t" r="r" b="b"/>
            <a:pathLst>
              <a:path w="4191000" h="838200">
                <a:moveTo>
                  <a:pt x="3771900" y="209550"/>
                </a:moveTo>
                <a:lnTo>
                  <a:pt x="0" y="209550"/>
                </a:lnTo>
                <a:lnTo>
                  <a:pt x="209550" y="419100"/>
                </a:lnTo>
                <a:lnTo>
                  <a:pt x="0" y="628650"/>
                </a:lnTo>
                <a:lnTo>
                  <a:pt x="3771900" y="628650"/>
                </a:lnTo>
                <a:lnTo>
                  <a:pt x="3771900" y="838200"/>
                </a:lnTo>
                <a:lnTo>
                  <a:pt x="4191000" y="419100"/>
                </a:lnTo>
                <a:lnTo>
                  <a:pt x="3771900" y="0"/>
                </a:lnTo>
                <a:lnTo>
                  <a:pt x="3771900" y="20955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828800" y="3962400"/>
            <a:ext cx="4191000" cy="838200"/>
          </a:xfrm>
          <a:custGeom>
            <a:avLst/>
            <a:gdLst/>
            <a:ahLst/>
            <a:cxnLst/>
            <a:rect l="l" t="t" r="r" b="b"/>
            <a:pathLst>
              <a:path w="4191000" h="838200">
                <a:moveTo>
                  <a:pt x="0" y="209550"/>
                </a:moveTo>
                <a:lnTo>
                  <a:pt x="3771900" y="209550"/>
                </a:lnTo>
                <a:lnTo>
                  <a:pt x="3771900" y="0"/>
                </a:lnTo>
                <a:lnTo>
                  <a:pt x="4191000" y="419100"/>
                </a:lnTo>
                <a:lnTo>
                  <a:pt x="3771900" y="838200"/>
                </a:lnTo>
                <a:lnTo>
                  <a:pt x="3771900" y="628650"/>
                </a:lnTo>
                <a:lnTo>
                  <a:pt x="0" y="628650"/>
                </a:lnTo>
                <a:lnTo>
                  <a:pt x="209550" y="419100"/>
                </a:lnTo>
                <a:lnTo>
                  <a:pt x="0" y="209550"/>
                </a:lnTo>
                <a:close/>
              </a:path>
            </a:pathLst>
          </a:custGeom>
          <a:ln w="12192">
            <a:solidFill>
              <a:srgbClr val="34487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3672" y="152400"/>
            <a:ext cx="8333232" cy="716279"/>
          </a:xfrm>
          <a:custGeom>
            <a:avLst/>
            <a:gdLst/>
            <a:ahLst/>
            <a:cxnLst/>
            <a:rect l="l" t="t" r="r" b="b"/>
            <a:pathLst>
              <a:path w="8333232" h="716279">
                <a:moveTo>
                  <a:pt x="0" y="716279"/>
                </a:moveTo>
                <a:lnTo>
                  <a:pt x="8333232" y="716279"/>
                </a:lnTo>
                <a:lnTo>
                  <a:pt x="8333232" y="0"/>
                </a:lnTo>
                <a:lnTo>
                  <a:pt x="0" y="0"/>
                </a:lnTo>
                <a:lnTo>
                  <a:pt x="0" y="716279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69263" y="106629"/>
            <a:ext cx="7267829" cy="9035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81000" y="6248400"/>
            <a:ext cx="8482584" cy="445008"/>
          </a:xfrm>
          <a:custGeom>
            <a:avLst/>
            <a:gdLst/>
            <a:ahLst/>
            <a:cxnLst/>
            <a:rect l="l" t="t" r="r" b="b"/>
            <a:pathLst>
              <a:path w="8482584" h="445007">
                <a:moveTo>
                  <a:pt x="0" y="445008"/>
                </a:moveTo>
                <a:lnTo>
                  <a:pt x="8482584" y="445008"/>
                </a:lnTo>
                <a:lnTo>
                  <a:pt x="8482584" y="0"/>
                </a:lnTo>
                <a:lnTo>
                  <a:pt x="0" y="0"/>
                </a:lnTo>
                <a:lnTo>
                  <a:pt x="0" y="445008"/>
                </a:lnTo>
                <a:close/>
              </a:path>
            </a:pathLst>
          </a:custGeom>
          <a:solidFill>
            <a:srgbClr val="0D57C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84576" y="1990344"/>
            <a:ext cx="2801112" cy="14478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283077" y="4275708"/>
            <a:ext cx="1321087" cy="254000"/>
          </a:xfrm>
          <a:prstGeom prst="rect">
            <a:avLst/>
          </a:prstGeom>
        </p:spPr>
        <p:txBody>
          <a:bodyPr wrap="square" lIns="0" tIns="12065" rIns="0" bIns="0" rtlCol="0">
            <a:noAutofit/>
          </a:bodyPr>
          <a:lstStyle/>
          <a:p>
            <a:pPr marL="12700">
              <a:lnSpc>
                <a:spcPts val="1900"/>
              </a:lnSpc>
            </a:pPr>
            <a:r>
              <a:rPr sz="1800" b="1" spc="-11" dirty="0">
                <a:latin typeface="Calibri"/>
                <a:cs typeface="Calibri"/>
              </a:rPr>
              <a:t>Click on FAQs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1000" y="6248400"/>
            <a:ext cx="8482584" cy="445008"/>
          </a:xfrm>
          <a:prstGeom prst="rect">
            <a:avLst/>
          </a:prstGeom>
        </p:spPr>
        <p:txBody>
          <a:bodyPr wrap="square" lIns="0" tIns="59055" rIns="0" bIns="0" rtlCol="0">
            <a:noAutofit/>
          </a:bodyPr>
          <a:lstStyle/>
          <a:p>
            <a:pPr marL="1208278">
              <a:lnSpc>
                <a:spcPct val="95825"/>
              </a:lnSpc>
            </a:pPr>
            <a:r>
              <a:rPr sz="2300" b="1" spc="-7" dirty="0">
                <a:latin typeface="Times New Roman"/>
                <a:cs typeface="Times New Roman"/>
              </a:rPr>
              <a:t>Controller of Communication Accounts</a:t>
            </a:r>
            <a:r>
              <a:rPr sz="2300" b="1" spc="-7">
                <a:latin typeface="Times New Roman"/>
                <a:cs typeface="Times New Roman"/>
              </a:rPr>
              <a:t>, </a:t>
            </a:r>
            <a:r>
              <a:rPr lang="en-US" sz="2300" b="1" spc="-7" dirty="0">
                <a:latin typeface="Times New Roman"/>
                <a:cs typeface="Times New Roman"/>
              </a:rPr>
              <a:t>Kerala</a:t>
            </a:r>
          </a:p>
          <a:p>
            <a:pPr marL="1208278">
              <a:lnSpc>
                <a:spcPct val="95825"/>
              </a:lnSpc>
            </a:pPr>
            <a:endParaRPr sz="2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8200" y="2057400"/>
            <a:ext cx="1371600" cy="246888"/>
          </a:xfrm>
          <a:prstGeom prst="rect">
            <a:avLst/>
          </a:prstGeom>
        </p:spPr>
        <p:txBody>
          <a:bodyPr wrap="square" lIns="0" tIns="52069" rIns="0" bIns="0" rtlCol="0">
            <a:noAutofit/>
          </a:bodyPr>
          <a:lstStyle/>
          <a:p>
            <a:pPr marL="91744">
              <a:lnSpc>
                <a:spcPct val="95825"/>
              </a:lnSpc>
            </a:pPr>
            <a:r>
              <a:rPr sz="1000" spc="10" dirty="0">
                <a:solidFill>
                  <a:srgbClr val="006FC0"/>
                </a:solidFill>
                <a:latin typeface="Arial"/>
                <a:cs typeface="Arial"/>
              </a:rPr>
              <a:t>xxxxxx</a:t>
            </a:r>
            <a:endParaRPr sz="1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23672" y="152400"/>
            <a:ext cx="8333232" cy="716279"/>
          </a:xfrm>
          <a:prstGeom prst="rect">
            <a:avLst/>
          </a:prstGeom>
        </p:spPr>
        <p:txBody>
          <a:bodyPr wrap="square" lIns="0" tIns="3357" rIns="0" bIns="0" rtlCol="0">
            <a:noAutofit/>
          </a:bodyPr>
          <a:lstStyle/>
          <a:p>
            <a:pPr>
              <a:lnSpc>
                <a:spcPts val="800"/>
              </a:lnSpc>
            </a:pPr>
            <a:endParaRPr sz="800"/>
          </a:p>
          <a:p>
            <a:pPr marL="802843">
              <a:lnSpc>
                <a:spcPct val="95825"/>
              </a:lnSpc>
            </a:pPr>
            <a:r>
              <a:rPr sz="3200" b="1" spc="-29" dirty="0">
                <a:solidFill>
                  <a:srgbClr val="FFFFFF"/>
                </a:solidFill>
                <a:latin typeface="Arial"/>
                <a:cs typeface="Arial"/>
              </a:rPr>
              <a:t>FREQUENTLY ASKED QUESTIONS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ACCAF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81000" y="6248400"/>
            <a:ext cx="8482584" cy="445008"/>
          </a:xfrm>
          <a:custGeom>
            <a:avLst/>
            <a:gdLst/>
            <a:ahLst/>
            <a:cxnLst/>
            <a:rect l="l" t="t" r="r" b="b"/>
            <a:pathLst>
              <a:path w="8482584" h="445007">
                <a:moveTo>
                  <a:pt x="0" y="445008"/>
                </a:moveTo>
                <a:lnTo>
                  <a:pt x="8482584" y="445008"/>
                </a:lnTo>
                <a:lnTo>
                  <a:pt x="8482584" y="0"/>
                </a:lnTo>
                <a:lnTo>
                  <a:pt x="0" y="0"/>
                </a:lnTo>
                <a:lnTo>
                  <a:pt x="0" y="445008"/>
                </a:lnTo>
                <a:close/>
              </a:path>
            </a:pathLst>
          </a:custGeom>
          <a:solidFill>
            <a:srgbClr val="0D57C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253488" y="2854685"/>
            <a:ext cx="2921527" cy="1040993"/>
          </a:xfrm>
          <a:prstGeom prst="rect">
            <a:avLst/>
          </a:prstGeom>
        </p:spPr>
        <p:txBody>
          <a:bodyPr wrap="square" lIns="0" tIns="51752" rIns="0" bIns="0" rtlCol="0">
            <a:noAutofit/>
          </a:bodyPr>
          <a:lstStyle/>
          <a:p>
            <a:pPr marL="12700">
              <a:lnSpc>
                <a:spcPts val="8150"/>
              </a:lnSpc>
            </a:pPr>
            <a:r>
              <a:rPr sz="8000" b="1" dirty="0">
                <a:solidFill>
                  <a:srgbClr val="0D57C4"/>
                </a:solidFill>
                <a:latin typeface="Times New Roman"/>
                <a:cs typeface="Times New Roman"/>
              </a:rPr>
              <a:t>Thank</a:t>
            </a:r>
            <a:endParaRPr sz="8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51520" y="2854685"/>
            <a:ext cx="1788649" cy="1040993"/>
          </a:xfrm>
          <a:prstGeom prst="rect">
            <a:avLst/>
          </a:prstGeom>
        </p:spPr>
        <p:txBody>
          <a:bodyPr wrap="square" lIns="0" tIns="51752" rIns="0" bIns="0" rtlCol="0">
            <a:noAutofit/>
          </a:bodyPr>
          <a:lstStyle/>
          <a:p>
            <a:pPr marL="12700">
              <a:lnSpc>
                <a:spcPts val="8150"/>
              </a:lnSpc>
            </a:pPr>
            <a:r>
              <a:rPr sz="8000" b="1" spc="-650" dirty="0">
                <a:solidFill>
                  <a:srgbClr val="0D57C4"/>
                </a:solidFill>
                <a:latin typeface="Times New Roman"/>
                <a:cs typeface="Times New Roman"/>
              </a:rPr>
              <a:t>Y</a:t>
            </a:r>
            <a:r>
              <a:rPr sz="8000" b="1" spc="0" dirty="0">
                <a:solidFill>
                  <a:srgbClr val="0D57C4"/>
                </a:solidFill>
                <a:latin typeface="Times New Roman"/>
                <a:cs typeface="Times New Roman"/>
              </a:rPr>
              <a:t>ou</a:t>
            </a:r>
            <a:endParaRPr sz="8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81000" y="6248400"/>
            <a:ext cx="8482584" cy="445008"/>
          </a:xfrm>
          <a:prstGeom prst="rect">
            <a:avLst/>
          </a:prstGeom>
        </p:spPr>
        <p:txBody>
          <a:bodyPr wrap="square" lIns="0" tIns="59055" rIns="0" bIns="0" rtlCol="0">
            <a:noAutofit/>
          </a:bodyPr>
          <a:lstStyle/>
          <a:p>
            <a:pPr marL="1208278">
              <a:lnSpc>
                <a:spcPct val="95825"/>
              </a:lnSpc>
            </a:pPr>
            <a:r>
              <a:rPr sz="2300" b="1" spc="-7" dirty="0">
                <a:latin typeface="Times New Roman"/>
                <a:cs typeface="Times New Roman"/>
              </a:rPr>
              <a:t>Controller of Communication Accounts</a:t>
            </a:r>
            <a:r>
              <a:rPr sz="2300" b="1" spc="-7">
                <a:latin typeface="Times New Roman"/>
                <a:cs typeface="Times New Roman"/>
              </a:rPr>
              <a:t>, </a:t>
            </a:r>
            <a:r>
              <a:rPr lang="en-US" sz="2300" b="1" spc="-7" dirty="0">
                <a:latin typeface="Times New Roman"/>
                <a:cs typeface="Times New Roman"/>
              </a:rPr>
              <a:t>Kerala</a:t>
            </a:r>
          </a:p>
          <a:p>
            <a:pPr marL="1208278">
              <a:lnSpc>
                <a:spcPct val="95825"/>
              </a:lnSpc>
            </a:pPr>
            <a:endParaRPr sz="2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3214851" y="134061"/>
            <a:ext cx="3425089" cy="903528"/>
          </a:xfrm>
          <a:prstGeom prst="rect">
            <a:avLst/>
          </a:prstGeom>
        </p:spPr>
        <p:txBody>
          <a:bodyPr wrap="square" lIns="0" tIns="8234" rIns="0" bIns="0" rtlCol="0">
            <a:noAutofit/>
          </a:bodyPr>
          <a:lstStyle/>
          <a:p>
            <a:pPr>
              <a:lnSpc>
                <a:spcPts val="1100"/>
              </a:lnSpc>
            </a:pPr>
            <a:endParaRPr sz="1100"/>
          </a:p>
          <a:p>
            <a:pPr>
              <a:lnSpc>
                <a:spcPct val="95825"/>
              </a:lnSpc>
            </a:pP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LL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59312" y="134061"/>
            <a:ext cx="2003461" cy="903528"/>
          </a:xfrm>
          <a:prstGeom prst="rect">
            <a:avLst/>
          </a:prstGeom>
        </p:spPr>
        <p:txBody>
          <a:bodyPr wrap="square" lIns="0" tIns="8234" rIns="0" bIns="0" rtlCol="0">
            <a:noAutofit/>
          </a:bodyPr>
          <a:lstStyle/>
          <a:p>
            <a:pPr>
              <a:lnSpc>
                <a:spcPts val="1100"/>
              </a:lnSpc>
            </a:pPr>
            <a:endParaRPr sz="1100"/>
          </a:p>
          <a:p>
            <a:pPr>
              <a:lnSpc>
                <a:spcPct val="95825"/>
              </a:lnSpc>
            </a:pP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NN”</a:t>
            </a:r>
            <a:endParaRPr sz="32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ACCAF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7200" y="990600"/>
            <a:ext cx="8305800" cy="5029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7200" y="76200"/>
            <a:ext cx="8305800" cy="725424"/>
          </a:xfrm>
          <a:custGeom>
            <a:avLst/>
            <a:gdLst/>
            <a:ahLst/>
            <a:cxnLst/>
            <a:rect l="l" t="t" r="r" b="b"/>
            <a:pathLst>
              <a:path w="8305800" h="725424">
                <a:moveTo>
                  <a:pt x="0" y="725424"/>
                </a:moveTo>
                <a:lnTo>
                  <a:pt x="8305800" y="725424"/>
                </a:lnTo>
                <a:lnTo>
                  <a:pt x="8305800" y="0"/>
                </a:lnTo>
                <a:lnTo>
                  <a:pt x="0" y="0"/>
                </a:lnTo>
                <a:lnTo>
                  <a:pt x="0" y="725424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83080" y="134061"/>
            <a:ext cx="2327021" cy="9035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572255" y="134061"/>
            <a:ext cx="3067684" cy="9035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102096" y="134061"/>
            <a:ext cx="1360677" cy="9035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7200" y="6248400"/>
            <a:ext cx="8305800" cy="445008"/>
          </a:xfrm>
          <a:custGeom>
            <a:avLst/>
            <a:gdLst/>
            <a:ahLst/>
            <a:cxnLst/>
            <a:rect l="l" t="t" r="r" b="b"/>
            <a:pathLst>
              <a:path w="8305800" h="445007">
                <a:moveTo>
                  <a:pt x="0" y="445008"/>
                </a:moveTo>
                <a:lnTo>
                  <a:pt x="8305800" y="445008"/>
                </a:lnTo>
                <a:lnTo>
                  <a:pt x="8305800" y="0"/>
                </a:lnTo>
                <a:lnTo>
                  <a:pt x="0" y="0"/>
                </a:lnTo>
                <a:lnTo>
                  <a:pt x="0" y="445008"/>
                </a:lnTo>
                <a:close/>
              </a:path>
            </a:pathLst>
          </a:custGeom>
          <a:solidFill>
            <a:srgbClr val="0D57C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57200" y="6248400"/>
            <a:ext cx="8305800" cy="445008"/>
          </a:xfrm>
          <a:prstGeom prst="rect">
            <a:avLst/>
          </a:prstGeom>
        </p:spPr>
        <p:txBody>
          <a:bodyPr wrap="square" lIns="0" tIns="59055" rIns="0" bIns="0" rtlCol="0">
            <a:noAutofit/>
          </a:bodyPr>
          <a:lstStyle/>
          <a:p>
            <a:pPr marL="1119886">
              <a:lnSpc>
                <a:spcPct val="95825"/>
              </a:lnSpc>
            </a:pPr>
            <a:r>
              <a:rPr sz="2300" b="1" spc="-7" dirty="0">
                <a:latin typeface="Times New Roman"/>
                <a:cs typeface="Times New Roman"/>
              </a:rPr>
              <a:t>Controller of Communication Accounts</a:t>
            </a:r>
            <a:r>
              <a:rPr sz="2300" b="1" spc="-7">
                <a:latin typeface="Times New Roman"/>
                <a:cs typeface="Times New Roman"/>
              </a:rPr>
              <a:t>, </a:t>
            </a:r>
            <a:r>
              <a:rPr lang="en-US" sz="2300" b="1" spc="-7" dirty="0">
                <a:latin typeface="Times New Roman"/>
                <a:cs typeface="Times New Roman"/>
              </a:rPr>
              <a:t>Kerala	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57200" y="76200"/>
            <a:ext cx="8305800" cy="725424"/>
          </a:xfrm>
          <a:prstGeom prst="rect">
            <a:avLst/>
          </a:prstGeom>
        </p:spPr>
        <p:txBody>
          <a:bodyPr wrap="square" lIns="0" tIns="2595" rIns="0" bIns="0" rtlCol="0">
            <a:noAutofit/>
          </a:bodyPr>
          <a:lstStyle/>
          <a:p>
            <a:pPr>
              <a:lnSpc>
                <a:spcPts val="600"/>
              </a:lnSpc>
            </a:pPr>
            <a:endParaRPr sz="600"/>
          </a:p>
          <a:p>
            <a:pPr marL="1583182">
              <a:lnSpc>
                <a:spcPct val="95825"/>
              </a:lnSpc>
              <a:spcBef>
                <a:spcPts val="1000"/>
              </a:spcBef>
            </a:pPr>
            <a:r>
              <a:rPr lang="en-US" sz="3200" b="1" spc="0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"/>
                <a:cs typeface="Arial"/>
              </a:rPr>
              <a:t>INSTALL SAMPANN APP</a:t>
            </a:r>
            <a:endParaRPr sz="3200">
              <a:solidFill>
                <a:schemeClr val="accent6">
                  <a:lumMod val="20000"/>
                  <a:lumOff val="80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ACCAF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41959" y="161544"/>
            <a:ext cx="8366759" cy="722376"/>
          </a:xfrm>
          <a:custGeom>
            <a:avLst/>
            <a:gdLst/>
            <a:ahLst/>
            <a:cxnLst/>
            <a:rect l="l" t="t" r="r" b="b"/>
            <a:pathLst>
              <a:path w="8366759" h="722376">
                <a:moveTo>
                  <a:pt x="0" y="722376"/>
                </a:moveTo>
                <a:lnTo>
                  <a:pt x="8366759" y="722376"/>
                </a:lnTo>
                <a:lnTo>
                  <a:pt x="8366759" y="0"/>
                </a:lnTo>
                <a:lnTo>
                  <a:pt x="0" y="0"/>
                </a:lnTo>
                <a:lnTo>
                  <a:pt x="0" y="722376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264664" y="216357"/>
            <a:ext cx="4750053" cy="9035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41959" y="6248400"/>
            <a:ext cx="8366759" cy="445008"/>
          </a:xfrm>
          <a:custGeom>
            <a:avLst/>
            <a:gdLst/>
            <a:ahLst/>
            <a:cxnLst/>
            <a:rect l="l" t="t" r="r" b="b"/>
            <a:pathLst>
              <a:path w="8366759" h="445007">
                <a:moveTo>
                  <a:pt x="0" y="445008"/>
                </a:moveTo>
                <a:lnTo>
                  <a:pt x="8366759" y="445008"/>
                </a:lnTo>
                <a:lnTo>
                  <a:pt x="8366759" y="0"/>
                </a:lnTo>
                <a:lnTo>
                  <a:pt x="0" y="0"/>
                </a:lnTo>
                <a:lnTo>
                  <a:pt x="0" y="445008"/>
                </a:lnTo>
                <a:close/>
              </a:path>
            </a:pathLst>
          </a:custGeom>
          <a:solidFill>
            <a:srgbClr val="0D57C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886200" y="4178807"/>
            <a:ext cx="1295400" cy="19171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962400" y="4727448"/>
            <a:ext cx="1219200" cy="399288"/>
          </a:xfrm>
          <a:custGeom>
            <a:avLst/>
            <a:gdLst/>
            <a:ahLst/>
            <a:cxnLst/>
            <a:rect l="l" t="t" r="r" b="b"/>
            <a:pathLst>
              <a:path w="1219200" h="399288">
                <a:moveTo>
                  <a:pt x="0" y="399288"/>
                </a:moveTo>
                <a:lnTo>
                  <a:pt x="1219200" y="399288"/>
                </a:lnTo>
                <a:lnTo>
                  <a:pt x="1219200" y="0"/>
                </a:lnTo>
                <a:lnTo>
                  <a:pt x="0" y="0"/>
                </a:lnTo>
                <a:lnTo>
                  <a:pt x="0" y="399288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31368" y="1584506"/>
            <a:ext cx="197612" cy="369824"/>
          </a:xfrm>
          <a:prstGeom prst="rect">
            <a:avLst/>
          </a:prstGeom>
        </p:spPr>
        <p:txBody>
          <a:bodyPr wrap="square" lIns="0" tIns="18224" rIns="0" bIns="0" rtlCol="0">
            <a:noAutofit/>
          </a:bodyPr>
          <a:lstStyle/>
          <a:p>
            <a:pPr marL="12700">
              <a:lnSpc>
                <a:spcPts val="2870"/>
              </a:lnSpc>
            </a:pPr>
            <a:r>
              <a:rPr sz="2700" dirty="0">
                <a:solidFill>
                  <a:srgbClr val="001F5F"/>
                </a:solidFill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17880" y="1605280"/>
            <a:ext cx="7437417" cy="781684"/>
          </a:xfrm>
          <a:prstGeom prst="rect">
            <a:avLst/>
          </a:prstGeom>
        </p:spPr>
        <p:txBody>
          <a:bodyPr wrap="square" lIns="0" tIns="17843" rIns="0" bIns="0" rtlCol="0">
            <a:noAutofit/>
          </a:bodyPr>
          <a:lstStyle/>
          <a:p>
            <a:pPr marL="12700">
              <a:lnSpc>
                <a:spcPts val="2810"/>
              </a:lnSpc>
            </a:pPr>
            <a:r>
              <a:rPr sz="2700" b="1" spc="-7" dirty="0">
                <a:solidFill>
                  <a:srgbClr val="001F5F"/>
                </a:solidFill>
                <a:latin typeface="Calibri"/>
                <a:cs typeface="Calibri"/>
              </a:rPr>
              <a:t>Username is created when Retiree Profile is created</a:t>
            </a:r>
            <a:endParaRPr sz="2700">
              <a:latin typeface="Calibri"/>
              <a:cs typeface="Calibri"/>
            </a:endParaRPr>
          </a:p>
          <a:p>
            <a:pPr marL="12700" marR="51663">
              <a:lnSpc>
                <a:spcPts val="3245"/>
              </a:lnSpc>
              <a:spcBef>
                <a:spcPts val="21"/>
              </a:spcBef>
            </a:pPr>
            <a:r>
              <a:rPr sz="2700" b="1" spc="-4" dirty="0">
                <a:solidFill>
                  <a:srgbClr val="001F5F"/>
                </a:solidFill>
                <a:latin typeface="Calibri"/>
                <a:cs typeface="Calibri"/>
              </a:rPr>
              <a:t>Head of Office Level.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252960" y="1605280"/>
            <a:ext cx="364547" cy="369823"/>
          </a:xfrm>
          <a:prstGeom prst="rect">
            <a:avLst/>
          </a:prstGeom>
        </p:spPr>
        <p:txBody>
          <a:bodyPr wrap="square" lIns="0" tIns="17843" rIns="0" bIns="0" rtlCol="0">
            <a:noAutofit/>
          </a:bodyPr>
          <a:lstStyle/>
          <a:p>
            <a:pPr marL="12700">
              <a:lnSpc>
                <a:spcPts val="2810"/>
              </a:lnSpc>
            </a:pPr>
            <a:r>
              <a:rPr sz="2700" b="1" spc="-7" dirty="0">
                <a:solidFill>
                  <a:srgbClr val="001F5F"/>
                </a:solidFill>
                <a:latin typeface="Calibri"/>
                <a:cs typeface="Calibri"/>
              </a:rPr>
              <a:t>at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1368" y="2819581"/>
            <a:ext cx="197612" cy="369824"/>
          </a:xfrm>
          <a:prstGeom prst="rect">
            <a:avLst/>
          </a:prstGeom>
        </p:spPr>
        <p:txBody>
          <a:bodyPr wrap="square" lIns="0" tIns="18224" rIns="0" bIns="0" rtlCol="0">
            <a:noAutofit/>
          </a:bodyPr>
          <a:lstStyle/>
          <a:p>
            <a:pPr marL="12700">
              <a:lnSpc>
                <a:spcPts val="2870"/>
              </a:lnSpc>
            </a:pPr>
            <a:r>
              <a:rPr sz="2700" dirty="0">
                <a:solidFill>
                  <a:srgbClr val="001F5F"/>
                </a:solidFill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7880" y="2840355"/>
            <a:ext cx="7186694" cy="369823"/>
          </a:xfrm>
          <a:prstGeom prst="rect">
            <a:avLst/>
          </a:prstGeom>
        </p:spPr>
        <p:txBody>
          <a:bodyPr wrap="square" lIns="0" tIns="17843" rIns="0" bIns="0" rtlCol="0">
            <a:noAutofit/>
          </a:bodyPr>
          <a:lstStyle/>
          <a:p>
            <a:pPr marL="12700">
              <a:lnSpc>
                <a:spcPts val="2810"/>
              </a:lnSpc>
            </a:pPr>
            <a:r>
              <a:rPr sz="2700" b="1" spc="-9" dirty="0">
                <a:solidFill>
                  <a:srgbClr val="001F5F"/>
                </a:solidFill>
                <a:latin typeface="Calibri"/>
                <a:cs typeface="Calibri"/>
              </a:rPr>
              <a:t>Username is always PAN of the retiring employee.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1368" y="3642675"/>
            <a:ext cx="197764" cy="370128"/>
          </a:xfrm>
          <a:prstGeom prst="rect">
            <a:avLst/>
          </a:prstGeom>
        </p:spPr>
        <p:txBody>
          <a:bodyPr wrap="square" lIns="0" tIns="18224" rIns="0" bIns="0" rtlCol="0">
            <a:noAutofit/>
          </a:bodyPr>
          <a:lstStyle/>
          <a:p>
            <a:pPr marL="12700">
              <a:lnSpc>
                <a:spcPts val="2870"/>
              </a:lnSpc>
            </a:pPr>
            <a:r>
              <a:rPr sz="2700" dirty="0">
                <a:solidFill>
                  <a:srgbClr val="001F5F"/>
                </a:solidFill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7880" y="3663467"/>
            <a:ext cx="7242986" cy="781786"/>
          </a:xfrm>
          <a:prstGeom prst="rect">
            <a:avLst/>
          </a:prstGeom>
        </p:spPr>
        <p:txBody>
          <a:bodyPr wrap="square" lIns="0" tIns="17843" rIns="0" bIns="0" rtlCol="0">
            <a:noAutofit/>
          </a:bodyPr>
          <a:lstStyle/>
          <a:p>
            <a:pPr marL="12700">
              <a:lnSpc>
                <a:spcPts val="2810"/>
              </a:lnSpc>
            </a:pPr>
            <a:r>
              <a:rPr sz="2700" b="1" spc="-11" dirty="0">
                <a:solidFill>
                  <a:srgbClr val="001F5F"/>
                </a:solidFill>
                <a:latin typeface="Calibri"/>
                <a:cs typeface="Calibri"/>
              </a:rPr>
              <a:t>Password is sent to the retiring employee’s mobile</a:t>
            </a:r>
            <a:endParaRPr sz="2700">
              <a:latin typeface="Calibri"/>
              <a:cs typeface="Calibri"/>
            </a:endParaRPr>
          </a:p>
          <a:p>
            <a:pPr marL="12700" marR="51709">
              <a:lnSpc>
                <a:spcPts val="3240"/>
              </a:lnSpc>
              <a:spcBef>
                <a:spcPts val="21"/>
              </a:spcBef>
            </a:pPr>
            <a:r>
              <a:rPr sz="2700" b="1" spc="-28" dirty="0">
                <a:solidFill>
                  <a:srgbClr val="001F5F"/>
                </a:solidFill>
                <a:latin typeface="Calibri"/>
                <a:cs typeface="Calibri"/>
              </a:rPr>
              <a:t>number.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1959" y="6248400"/>
            <a:ext cx="8366759" cy="445008"/>
          </a:xfrm>
          <a:prstGeom prst="rect">
            <a:avLst/>
          </a:prstGeom>
        </p:spPr>
        <p:txBody>
          <a:bodyPr wrap="square" lIns="0" tIns="59055" rIns="0" bIns="0" rtlCol="0">
            <a:noAutofit/>
          </a:bodyPr>
          <a:lstStyle/>
          <a:p>
            <a:pPr marL="1151255">
              <a:lnSpc>
                <a:spcPct val="95825"/>
              </a:lnSpc>
            </a:pPr>
            <a:r>
              <a:rPr sz="2300" b="1" spc="-7" dirty="0">
                <a:latin typeface="Times New Roman"/>
                <a:cs typeface="Times New Roman"/>
              </a:rPr>
              <a:t>Controller of Communication Accounts</a:t>
            </a:r>
            <a:r>
              <a:rPr sz="2300" b="1" spc="-7">
                <a:latin typeface="Times New Roman"/>
                <a:cs typeface="Times New Roman"/>
              </a:rPr>
              <a:t>, </a:t>
            </a:r>
            <a:r>
              <a:rPr lang="en-US" sz="2300" b="1" spc="-7" dirty="0">
                <a:latin typeface="Times New Roman"/>
                <a:cs typeface="Times New Roman"/>
              </a:rPr>
              <a:t>Kerala</a:t>
            </a:r>
          </a:p>
          <a:p>
            <a:pPr marL="1151255">
              <a:lnSpc>
                <a:spcPct val="95825"/>
              </a:lnSpc>
            </a:pPr>
            <a:endParaRPr sz="2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62400" y="4727448"/>
            <a:ext cx="1219200" cy="399288"/>
          </a:xfrm>
          <a:prstGeom prst="rect">
            <a:avLst/>
          </a:prstGeom>
        </p:spPr>
        <p:txBody>
          <a:bodyPr wrap="square" lIns="0" tIns="37465" rIns="0" bIns="0" rtlCol="0">
            <a:noAutofit/>
          </a:bodyPr>
          <a:lstStyle/>
          <a:p>
            <a:pPr marL="92963">
              <a:lnSpc>
                <a:spcPct val="101725"/>
              </a:lnSpc>
            </a:pP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Password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41959" y="161544"/>
            <a:ext cx="8366759" cy="722376"/>
          </a:xfrm>
          <a:prstGeom prst="rect">
            <a:avLst/>
          </a:prstGeom>
        </p:spPr>
        <p:txBody>
          <a:bodyPr wrap="square" lIns="0" tIns="1452" rIns="0" bIns="0" rtlCol="0">
            <a:noAutofit/>
          </a:bodyPr>
          <a:lstStyle/>
          <a:p>
            <a:pPr>
              <a:lnSpc>
                <a:spcPts val="600"/>
              </a:lnSpc>
            </a:pPr>
            <a:endParaRPr sz="600"/>
          </a:p>
          <a:p>
            <a:pPr marL="2078101">
              <a:lnSpc>
                <a:spcPct val="95825"/>
              </a:lnSpc>
              <a:spcBef>
                <a:spcPts val="1000"/>
              </a:spcBef>
            </a:pPr>
            <a:r>
              <a:rPr sz="3200" b="1" spc="-16" dirty="0">
                <a:solidFill>
                  <a:srgbClr val="FFFFFF"/>
                </a:solidFill>
                <a:latin typeface="Arial"/>
                <a:cs typeface="Arial"/>
              </a:rPr>
              <a:t>HOW TO REGISTER ?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ACCAF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971800" y="1143000"/>
            <a:ext cx="2859024" cy="495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41959" y="3048000"/>
            <a:ext cx="2758440" cy="609600"/>
          </a:xfrm>
          <a:custGeom>
            <a:avLst/>
            <a:gdLst/>
            <a:ahLst/>
            <a:cxnLst/>
            <a:rect l="l" t="t" r="r" b="b"/>
            <a:pathLst>
              <a:path w="2758440" h="609600">
                <a:moveTo>
                  <a:pt x="2453640" y="457200"/>
                </a:moveTo>
                <a:lnTo>
                  <a:pt x="2453640" y="609600"/>
                </a:lnTo>
                <a:lnTo>
                  <a:pt x="2758440" y="304800"/>
                </a:lnTo>
                <a:lnTo>
                  <a:pt x="2453640" y="0"/>
                </a:lnTo>
                <a:lnTo>
                  <a:pt x="2453640" y="152400"/>
                </a:lnTo>
                <a:lnTo>
                  <a:pt x="0" y="152400"/>
                </a:lnTo>
                <a:lnTo>
                  <a:pt x="0" y="457200"/>
                </a:lnTo>
                <a:lnTo>
                  <a:pt x="2453640" y="45720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41959" y="3048000"/>
            <a:ext cx="2758440" cy="609600"/>
          </a:xfrm>
          <a:custGeom>
            <a:avLst/>
            <a:gdLst/>
            <a:ahLst/>
            <a:cxnLst/>
            <a:rect l="l" t="t" r="r" b="b"/>
            <a:pathLst>
              <a:path w="2758440" h="609600">
                <a:moveTo>
                  <a:pt x="0" y="152400"/>
                </a:moveTo>
                <a:lnTo>
                  <a:pt x="2453640" y="152400"/>
                </a:lnTo>
                <a:lnTo>
                  <a:pt x="2453640" y="0"/>
                </a:lnTo>
                <a:lnTo>
                  <a:pt x="2758440" y="304800"/>
                </a:lnTo>
                <a:lnTo>
                  <a:pt x="2453640" y="609600"/>
                </a:lnTo>
                <a:lnTo>
                  <a:pt x="2453640" y="457200"/>
                </a:lnTo>
                <a:lnTo>
                  <a:pt x="0" y="457200"/>
                </a:lnTo>
                <a:lnTo>
                  <a:pt x="0" y="152400"/>
                </a:lnTo>
                <a:close/>
              </a:path>
            </a:pathLst>
          </a:custGeom>
          <a:ln w="12192">
            <a:solidFill>
              <a:srgbClr val="34487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562600" y="3581400"/>
            <a:ext cx="2819400" cy="609600"/>
          </a:xfrm>
          <a:custGeom>
            <a:avLst/>
            <a:gdLst/>
            <a:ahLst/>
            <a:cxnLst/>
            <a:rect l="l" t="t" r="r" b="b"/>
            <a:pathLst>
              <a:path w="2819400" h="609600">
                <a:moveTo>
                  <a:pt x="0" y="304800"/>
                </a:moveTo>
                <a:lnTo>
                  <a:pt x="304800" y="609600"/>
                </a:lnTo>
                <a:lnTo>
                  <a:pt x="304800" y="457200"/>
                </a:lnTo>
                <a:lnTo>
                  <a:pt x="2819400" y="457200"/>
                </a:lnTo>
                <a:lnTo>
                  <a:pt x="2819400" y="152400"/>
                </a:lnTo>
                <a:lnTo>
                  <a:pt x="304800" y="152400"/>
                </a:lnTo>
                <a:lnTo>
                  <a:pt x="30480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562600" y="3581400"/>
            <a:ext cx="2819400" cy="609600"/>
          </a:xfrm>
          <a:custGeom>
            <a:avLst/>
            <a:gdLst/>
            <a:ahLst/>
            <a:cxnLst/>
            <a:rect l="l" t="t" r="r" b="b"/>
            <a:pathLst>
              <a:path w="2819400" h="609600">
                <a:moveTo>
                  <a:pt x="0" y="304800"/>
                </a:moveTo>
                <a:lnTo>
                  <a:pt x="304800" y="0"/>
                </a:lnTo>
                <a:lnTo>
                  <a:pt x="304800" y="152400"/>
                </a:lnTo>
                <a:lnTo>
                  <a:pt x="2819400" y="152400"/>
                </a:lnTo>
                <a:lnTo>
                  <a:pt x="2819400" y="457200"/>
                </a:lnTo>
                <a:lnTo>
                  <a:pt x="304800" y="457200"/>
                </a:lnTo>
                <a:lnTo>
                  <a:pt x="304800" y="609600"/>
                </a:lnTo>
                <a:lnTo>
                  <a:pt x="0" y="304800"/>
                </a:lnTo>
                <a:close/>
              </a:path>
            </a:pathLst>
          </a:custGeom>
          <a:ln w="12192">
            <a:solidFill>
              <a:srgbClr val="34487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41959" y="161544"/>
            <a:ext cx="8366759" cy="722376"/>
          </a:xfrm>
          <a:custGeom>
            <a:avLst/>
            <a:gdLst/>
            <a:ahLst/>
            <a:cxnLst/>
            <a:rect l="l" t="t" r="r" b="b"/>
            <a:pathLst>
              <a:path w="8366759" h="722376">
                <a:moveTo>
                  <a:pt x="0" y="722376"/>
                </a:moveTo>
                <a:lnTo>
                  <a:pt x="8366759" y="722376"/>
                </a:lnTo>
                <a:lnTo>
                  <a:pt x="8366759" y="0"/>
                </a:lnTo>
                <a:lnTo>
                  <a:pt x="0" y="0"/>
                </a:lnTo>
                <a:lnTo>
                  <a:pt x="0" y="722376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060448" y="216357"/>
            <a:ext cx="5155565" cy="9035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41959" y="6248400"/>
            <a:ext cx="8366759" cy="445008"/>
          </a:xfrm>
          <a:custGeom>
            <a:avLst/>
            <a:gdLst/>
            <a:ahLst/>
            <a:cxnLst/>
            <a:rect l="l" t="t" r="r" b="b"/>
            <a:pathLst>
              <a:path w="8366759" h="445007">
                <a:moveTo>
                  <a:pt x="0" y="445008"/>
                </a:moveTo>
                <a:lnTo>
                  <a:pt x="8366759" y="445008"/>
                </a:lnTo>
                <a:lnTo>
                  <a:pt x="8366759" y="0"/>
                </a:lnTo>
                <a:lnTo>
                  <a:pt x="0" y="0"/>
                </a:lnTo>
                <a:lnTo>
                  <a:pt x="0" y="445008"/>
                </a:lnTo>
                <a:close/>
              </a:path>
            </a:pathLst>
          </a:custGeom>
          <a:solidFill>
            <a:srgbClr val="0D57C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1959" y="1447800"/>
            <a:ext cx="2310383" cy="1524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031992" y="4495800"/>
            <a:ext cx="2743200" cy="16002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07872" y="3255517"/>
            <a:ext cx="2303116" cy="229615"/>
          </a:xfrm>
          <a:prstGeom prst="rect">
            <a:avLst/>
          </a:prstGeom>
        </p:spPr>
        <p:txBody>
          <a:bodyPr wrap="square" lIns="0" tIns="10826" rIns="0" bIns="0" rtlCol="0">
            <a:noAutofit/>
          </a:bodyPr>
          <a:lstStyle/>
          <a:p>
            <a:pPr marL="12700">
              <a:lnSpc>
                <a:spcPts val="1705"/>
              </a:lnSpc>
            </a:pPr>
            <a:r>
              <a:rPr sz="1600" b="1" spc="-7" dirty="0">
                <a:solidFill>
                  <a:srgbClr val="C00000"/>
                </a:solidFill>
                <a:latin typeface="Calibri"/>
                <a:cs typeface="Calibri"/>
              </a:rPr>
              <a:t>Enter PAN No of Pensioner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08598" y="3780028"/>
            <a:ext cx="1519671" cy="254000"/>
          </a:xfrm>
          <a:prstGeom prst="rect">
            <a:avLst/>
          </a:prstGeom>
        </p:spPr>
        <p:txBody>
          <a:bodyPr wrap="square" lIns="0" tIns="12065" rIns="0" bIns="0" rtlCol="0">
            <a:noAutofit/>
          </a:bodyPr>
          <a:lstStyle/>
          <a:p>
            <a:pPr marL="12700">
              <a:lnSpc>
                <a:spcPts val="1900"/>
              </a:lnSpc>
            </a:pPr>
            <a:r>
              <a:rPr sz="1800" b="1" spc="-8" dirty="0">
                <a:solidFill>
                  <a:srgbClr val="C00000"/>
                </a:solidFill>
                <a:latin typeface="Calibri"/>
                <a:cs typeface="Calibri"/>
              </a:rPr>
              <a:t>Enter Password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1959" y="6248400"/>
            <a:ext cx="8366759" cy="445008"/>
          </a:xfrm>
          <a:prstGeom prst="rect">
            <a:avLst/>
          </a:prstGeom>
        </p:spPr>
        <p:txBody>
          <a:bodyPr wrap="square" lIns="0" tIns="59055" rIns="0" bIns="0" rtlCol="0">
            <a:noAutofit/>
          </a:bodyPr>
          <a:lstStyle/>
          <a:p>
            <a:pPr marL="1151255">
              <a:lnSpc>
                <a:spcPct val="95825"/>
              </a:lnSpc>
            </a:pPr>
            <a:r>
              <a:rPr sz="2300" b="1" spc="-7" dirty="0">
                <a:latin typeface="Times New Roman"/>
                <a:cs typeface="Times New Roman"/>
              </a:rPr>
              <a:t>Controller of Communication Accounts</a:t>
            </a:r>
            <a:r>
              <a:rPr sz="2300" b="1" spc="-7">
                <a:latin typeface="Times New Roman"/>
                <a:cs typeface="Times New Roman"/>
              </a:rPr>
              <a:t>, </a:t>
            </a:r>
            <a:r>
              <a:rPr lang="en-US" sz="2300" b="1" spc="-7" dirty="0">
                <a:latin typeface="Times New Roman"/>
                <a:cs typeface="Times New Roman"/>
              </a:rPr>
              <a:t>Kerala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41959" y="161544"/>
            <a:ext cx="8366759" cy="722376"/>
          </a:xfrm>
          <a:prstGeom prst="rect">
            <a:avLst/>
          </a:prstGeom>
        </p:spPr>
        <p:txBody>
          <a:bodyPr wrap="square" lIns="0" tIns="1452" rIns="0" bIns="0" rtlCol="0">
            <a:noAutofit/>
          </a:bodyPr>
          <a:lstStyle/>
          <a:p>
            <a:pPr>
              <a:lnSpc>
                <a:spcPts val="600"/>
              </a:lnSpc>
            </a:pPr>
            <a:endParaRPr sz="600"/>
          </a:p>
          <a:p>
            <a:pPr marL="1873885">
              <a:lnSpc>
                <a:spcPct val="95825"/>
              </a:lnSpc>
              <a:spcBef>
                <a:spcPts val="1000"/>
              </a:spcBef>
            </a:pPr>
            <a:r>
              <a:rPr sz="3200" b="1" spc="-38" dirty="0">
                <a:solidFill>
                  <a:srgbClr val="FFFFFF"/>
                </a:solidFill>
                <a:latin typeface="Arial"/>
                <a:cs typeface="Arial"/>
              </a:rPr>
              <a:t>OPEN “SAMPANN” APP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ACCAF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14400" y="1600200"/>
            <a:ext cx="2261616" cy="4526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200400" y="1524000"/>
            <a:ext cx="1676400" cy="762000"/>
          </a:xfrm>
          <a:custGeom>
            <a:avLst/>
            <a:gdLst/>
            <a:ahLst/>
            <a:cxnLst/>
            <a:rect l="l" t="t" r="r" b="b"/>
            <a:pathLst>
              <a:path w="1676400" h="762000">
                <a:moveTo>
                  <a:pt x="0" y="381000"/>
                </a:moveTo>
                <a:lnTo>
                  <a:pt x="381000" y="762000"/>
                </a:lnTo>
                <a:lnTo>
                  <a:pt x="381000" y="571500"/>
                </a:lnTo>
                <a:lnTo>
                  <a:pt x="1676400" y="571500"/>
                </a:lnTo>
                <a:lnTo>
                  <a:pt x="1676400" y="190500"/>
                </a:lnTo>
                <a:lnTo>
                  <a:pt x="381000" y="190500"/>
                </a:lnTo>
                <a:lnTo>
                  <a:pt x="381000" y="0"/>
                </a:lnTo>
                <a:lnTo>
                  <a:pt x="0" y="38100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200400" y="1524000"/>
            <a:ext cx="1676400" cy="762000"/>
          </a:xfrm>
          <a:custGeom>
            <a:avLst/>
            <a:gdLst/>
            <a:ahLst/>
            <a:cxnLst/>
            <a:rect l="l" t="t" r="r" b="b"/>
            <a:pathLst>
              <a:path w="1676400" h="762000">
                <a:moveTo>
                  <a:pt x="0" y="381000"/>
                </a:moveTo>
                <a:lnTo>
                  <a:pt x="381000" y="0"/>
                </a:lnTo>
                <a:lnTo>
                  <a:pt x="381000" y="190500"/>
                </a:lnTo>
                <a:lnTo>
                  <a:pt x="1676400" y="190500"/>
                </a:lnTo>
                <a:lnTo>
                  <a:pt x="1676400" y="571500"/>
                </a:lnTo>
                <a:lnTo>
                  <a:pt x="381000" y="571500"/>
                </a:lnTo>
                <a:lnTo>
                  <a:pt x="381000" y="762000"/>
                </a:lnTo>
                <a:lnTo>
                  <a:pt x="0" y="381000"/>
                </a:lnTo>
                <a:close/>
              </a:path>
            </a:pathLst>
          </a:custGeom>
          <a:ln w="12192">
            <a:solidFill>
              <a:srgbClr val="34487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019800" y="1600200"/>
            <a:ext cx="2264663" cy="4526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248400" y="2133600"/>
            <a:ext cx="1371600" cy="246887"/>
          </a:xfrm>
          <a:custGeom>
            <a:avLst/>
            <a:gdLst/>
            <a:ahLst/>
            <a:cxnLst/>
            <a:rect l="l" t="t" r="r" b="b"/>
            <a:pathLst>
              <a:path w="1371600" h="246887">
                <a:moveTo>
                  <a:pt x="0" y="246887"/>
                </a:moveTo>
                <a:lnTo>
                  <a:pt x="1371600" y="246887"/>
                </a:lnTo>
                <a:lnTo>
                  <a:pt x="1371600" y="0"/>
                </a:lnTo>
                <a:lnTo>
                  <a:pt x="0" y="0"/>
                </a:lnTo>
                <a:lnTo>
                  <a:pt x="0" y="246887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114800" y="3048000"/>
            <a:ext cx="1828800" cy="838200"/>
          </a:xfrm>
          <a:custGeom>
            <a:avLst/>
            <a:gdLst/>
            <a:ahLst/>
            <a:cxnLst/>
            <a:rect l="l" t="t" r="r" b="b"/>
            <a:pathLst>
              <a:path w="1828800" h="838200">
                <a:moveTo>
                  <a:pt x="1409700" y="628650"/>
                </a:moveTo>
                <a:lnTo>
                  <a:pt x="1409700" y="838200"/>
                </a:lnTo>
                <a:lnTo>
                  <a:pt x="1828800" y="419100"/>
                </a:lnTo>
                <a:lnTo>
                  <a:pt x="1409700" y="0"/>
                </a:lnTo>
                <a:lnTo>
                  <a:pt x="1409700" y="209550"/>
                </a:lnTo>
                <a:lnTo>
                  <a:pt x="0" y="209550"/>
                </a:lnTo>
                <a:lnTo>
                  <a:pt x="0" y="628650"/>
                </a:lnTo>
                <a:lnTo>
                  <a:pt x="1409700" y="62865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114800" y="3048000"/>
            <a:ext cx="1828800" cy="838200"/>
          </a:xfrm>
          <a:custGeom>
            <a:avLst/>
            <a:gdLst/>
            <a:ahLst/>
            <a:cxnLst/>
            <a:rect l="l" t="t" r="r" b="b"/>
            <a:pathLst>
              <a:path w="1828800" h="838200">
                <a:moveTo>
                  <a:pt x="0" y="209550"/>
                </a:moveTo>
                <a:lnTo>
                  <a:pt x="1409700" y="209550"/>
                </a:lnTo>
                <a:lnTo>
                  <a:pt x="1409700" y="0"/>
                </a:lnTo>
                <a:lnTo>
                  <a:pt x="1828800" y="419100"/>
                </a:lnTo>
                <a:lnTo>
                  <a:pt x="1409700" y="838200"/>
                </a:lnTo>
                <a:lnTo>
                  <a:pt x="1409700" y="628650"/>
                </a:lnTo>
                <a:lnTo>
                  <a:pt x="0" y="628650"/>
                </a:lnTo>
                <a:lnTo>
                  <a:pt x="0" y="209550"/>
                </a:lnTo>
                <a:close/>
              </a:path>
            </a:pathLst>
          </a:custGeom>
          <a:ln w="12192">
            <a:solidFill>
              <a:srgbClr val="34487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41959" y="161544"/>
            <a:ext cx="8336280" cy="722376"/>
          </a:xfrm>
          <a:custGeom>
            <a:avLst/>
            <a:gdLst/>
            <a:ahLst/>
            <a:cxnLst/>
            <a:rect l="l" t="t" r="r" b="b"/>
            <a:pathLst>
              <a:path w="8336280" h="722376">
                <a:moveTo>
                  <a:pt x="0" y="722376"/>
                </a:moveTo>
                <a:lnTo>
                  <a:pt x="8336280" y="722376"/>
                </a:lnTo>
                <a:lnTo>
                  <a:pt x="8336280" y="0"/>
                </a:lnTo>
                <a:lnTo>
                  <a:pt x="0" y="0"/>
                </a:lnTo>
                <a:lnTo>
                  <a:pt x="0" y="722376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63168" y="118821"/>
            <a:ext cx="7322566" cy="9035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1959" y="6248400"/>
            <a:ext cx="8336280" cy="445008"/>
          </a:xfrm>
          <a:custGeom>
            <a:avLst/>
            <a:gdLst/>
            <a:ahLst/>
            <a:cxnLst/>
            <a:rect l="l" t="t" r="r" b="b"/>
            <a:pathLst>
              <a:path w="8336280" h="445007">
                <a:moveTo>
                  <a:pt x="0" y="445008"/>
                </a:moveTo>
                <a:lnTo>
                  <a:pt x="8336280" y="445008"/>
                </a:lnTo>
                <a:lnTo>
                  <a:pt x="8336280" y="0"/>
                </a:lnTo>
                <a:lnTo>
                  <a:pt x="0" y="0"/>
                </a:lnTo>
                <a:lnTo>
                  <a:pt x="0" y="445008"/>
                </a:lnTo>
                <a:close/>
              </a:path>
            </a:pathLst>
          </a:custGeom>
          <a:solidFill>
            <a:srgbClr val="0D57C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608578" y="1797939"/>
            <a:ext cx="1087846" cy="254000"/>
          </a:xfrm>
          <a:prstGeom prst="rect">
            <a:avLst/>
          </a:prstGeom>
        </p:spPr>
        <p:txBody>
          <a:bodyPr wrap="square" lIns="0" tIns="12065" rIns="0" bIns="0" rtlCol="0">
            <a:noAutofit/>
          </a:bodyPr>
          <a:lstStyle/>
          <a:p>
            <a:pPr marL="12700">
              <a:lnSpc>
                <a:spcPts val="1900"/>
              </a:lnSpc>
            </a:pPr>
            <a:r>
              <a:rPr sz="1800" b="1" spc="-4" dirty="0">
                <a:latin typeface="Calibri"/>
                <a:cs typeface="Calibri"/>
              </a:rPr>
              <a:t>Dashboard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31563" y="3360445"/>
            <a:ext cx="621848" cy="254304"/>
          </a:xfrm>
          <a:prstGeom prst="rect">
            <a:avLst/>
          </a:prstGeom>
        </p:spPr>
        <p:txBody>
          <a:bodyPr wrap="square" lIns="0" tIns="12065" rIns="0" bIns="0" rtlCol="0">
            <a:noAutofit/>
          </a:bodyPr>
          <a:lstStyle/>
          <a:p>
            <a:pPr marL="12700">
              <a:lnSpc>
                <a:spcPts val="1900"/>
              </a:lnSpc>
            </a:pPr>
            <a:r>
              <a:rPr sz="1800" b="1" spc="2" dirty="0">
                <a:latin typeface="Calibri"/>
                <a:cs typeface="Calibri"/>
              </a:rPr>
              <a:t>Menu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1959" y="6248400"/>
            <a:ext cx="8336280" cy="445008"/>
          </a:xfrm>
          <a:prstGeom prst="rect">
            <a:avLst/>
          </a:prstGeom>
        </p:spPr>
        <p:txBody>
          <a:bodyPr wrap="square" lIns="0" tIns="59055" rIns="0" bIns="0" rtlCol="0">
            <a:noAutofit/>
          </a:bodyPr>
          <a:lstStyle/>
          <a:p>
            <a:pPr marL="1136015">
              <a:lnSpc>
                <a:spcPct val="95825"/>
              </a:lnSpc>
            </a:pPr>
            <a:r>
              <a:rPr sz="2300" b="1" spc="-7" dirty="0">
                <a:latin typeface="Times New Roman"/>
                <a:cs typeface="Times New Roman"/>
              </a:rPr>
              <a:t>Controller of Communication Accounts</a:t>
            </a:r>
            <a:r>
              <a:rPr sz="2300" b="1" spc="-7">
                <a:latin typeface="Times New Roman"/>
                <a:cs typeface="Times New Roman"/>
              </a:rPr>
              <a:t>, </a:t>
            </a:r>
            <a:r>
              <a:rPr lang="en-US" sz="2300" b="1" spc="-7" dirty="0">
                <a:latin typeface="Times New Roman"/>
                <a:cs typeface="Times New Roman"/>
              </a:rPr>
              <a:t>Kerala</a:t>
            </a:r>
          </a:p>
          <a:p>
            <a:pPr marL="1136015">
              <a:lnSpc>
                <a:spcPct val="95825"/>
              </a:lnSpc>
            </a:pPr>
            <a:endParaRPr sz="2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48400" y="2133600"/>
            <a:ext cx="1371600" cy="246888"/>
          </a:xfrm>
          <a:prstGeom prst="rect">
            <a:avLst/>
          </a:prstGeom>
        </p:spPr>
        <p:txBody>
          <a:bodyPr wrap="square" lIns="0" tIns="52705" rIns="0" bIns="0" rtlCol="0">
            <a:noAutofit/>
          </a:bodyPr>
          <a:lstStyle/>
          <a:p>
            <a:pPr marL="93599">
              <a:lnSpc>
                <a:spcPct val="95825"/>
              </a:lnSpc>
            </a:pPr>
            <a:r>
              <a:rPr sz="1000" spc="8" dirty="0">
                <a:solidFill>
                  <a:srgbClr val="006FC0"/>
                </a:solidFill>
                <a:latin typeface="Arial"/>
                <a:cs typeface="Arial"/>
              </a:rPr>
              <a:t>xxxxxx</a:t>
            </a:r>
            <a:endParaRPr sz="1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41959" y="161544"/>
            <a:ext cx="8336280" cy="7223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0"/>
              </a:spcBef>
            </a:pPr>
            <a:endParaRPr sz="850"/>
          </a:p>
          <a:p>
            <a:pPr marL="776325">
              <a:lnSpc>
                <a:spcPct val="95825"/>
              </a:lnSpc>
            </a:pPr>
            <a:r>
              <a:rPr sz="3200" b="1" spc="-30" dirty="0">
                <a:solidFill>
                  <a:srgbClr val="FFFFFF"/>
                </a:solidFill>
                <a:latin typeface="Arial"/>
                <a:cs typeface="Arial"/>
              </a:rPr>
              <a:t>DASHBOARD OF “SAMPANN” APP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ACCAF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8200" y="1828800"/>
            <a:ext cx="2261616" cy="4297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828800" y="2667000"/>
            <a:ext cx="4343400" cy="990600"/>
          </a:xfrm>
          <a:custGeom>
            <a:avLst/>
            <a:gdLst/>
            <a:ahLst/>
            <a:cxnLst/>
            <a:rect l="l" t="t" r="r" b="b"/>
            <a:pathLst>
              <a:path w="4343400" h="990600">
                <a:moveTo>
                  <a:pt x="3848100" y="247650"/>
                </a:moveTo>
                <a:lnTo>
                  <a:pt x="0" y="247650"/>
                </a:lnTo>
                <a:lnTo>
                  <a:pt x="247650" y="495300"/>
                </a:lnTo>
                <a:lnTo>
                  <a:pt x="0" y="742950"/>
                </a:lnTo>
                <a:lnTo>
                  <a:pt x="3848100" y="742950"/>
                </a:lnTo>
                <a:lnTo>
                  <a:pt x="3848100" y="990600"/>
                </a:lnTo>
                <a:lnTo>
                  <a:pt x="4343400" y="495300"/>
                </a:lnTo>
                <a:lnTo>
                  <a:pt x="3848100" y="0"/>
                </a:lnTo>
                <a:lnTo>
                  <a:pt x="3848100" y="24765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828800" y="2667000"/>
            <a:ext cx="4343400" cy="990600"/>
          </a:xfrm>
          <a:custGeom>
            <a:avLst/>
            <a:gdLst/>
            <a:ahLst/>
            <a:cxnLst/>
            <a:rect l="l" t="t" r="r" b="b"/>
            <a:pathLst>
              <a:path w="4343400" h="990600">
                <a:moveTo>
                  <a:pt x="0" y="247650"/>
                </a:moveTo>
                <a:lnTo>
                  <a:pt x="3848100" y="247650"/>
                </a:lnTo>
                <a:lnTo>
                  <a:pt x="3848100" y="0"/>
                </a:lnTo>
                <a:lnTo>
                  <a:pt x="4343400" y="495300"/>
                </a:lnTo>
                <a:lnTo>
                  <a:pt x="3848100" y="990600"/>
                </a:lnTo>
                <a:lnTo>
                  <a:pt x="3848100" y="742950"/>
                </a:lnTo>
                <a:lnTo>
                  <a:pt x="0" y="742950"/>
                </a:lnTo>
                <a:lnTo>
                  <a:pt x="247650" y="495300"/>
                </a:lnTo>
                <a:lnTo>
                  <a:pt x="0" y="247650"/>
                </a:lnTo>
                <a:close/>
              </a:path>
            </a:pathLst>
          </a:custGeom>
          <a:ln w="12192">
            <a:solidFill>
              <a:srgbClr val="34487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248400" y="1828800"/>
            <a:ext cx="2264663" cy="42976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41959" y="161544"/>
            <a:ext cx="8327135" cy="722376"/>
          </a:xfrm>
          <a:custGeom>
            <a:avLst/>
            <a:gdLst/>
            <a:ahLst/>
            <a:cxnLst/>
            <a:rect l="l" t="t" r="r" b="b"/>
            <a:pathLst>
              <a:path w="8327135" h="722376">
                <a:moveTo>
                  <a:pt x="0" y="722376"/>
                </a:moveTo>
                <a:lnTo>
                  <a:pt x="8327135" y="722376"/>
                </a:lnTo>
                <a:lnTo>
                  <a:pt x="8327135" y="0"/>
                </a:lnTo>
                <a:lnTo>
                  <a:pt x="0" y="0"/>
                </a:lnTo>
                <a:lnTo>
                  <a:pt x="0" y="722376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66800" y="118821"/>
            <a:ext cx="7103109" cy="9035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32688" y="960119"/>
            <a:ext cx="7403592" cy="7284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41959" y="6248400"/>
            <a:ext cx="8385048" cy="445008"/>
          </a:xfrm>
          <a:custGeom>
            <a:avLst/>
            <a:gdLst/>
            <a:ahLst/>
            <a:cxnLst/>
            <a:rect l="l" t="t" r="r" b="b"/>
            <a:pathLst>
              <a:path w="8385048" h="445007">
                <a:moveTo>
                  <a:pt x="0" y="445008"/>
                </a:moveTo>
                <a:lnTo>
                  <a:pt x="8385048" y="445008"/>
                </a:lnTo>
                <a:lnTo>
                  <a:pt x="8385048" y="0"/>
                </a:lnTo>
                <a:lnTo>
                  <a:pt x="0" y="0"/>
                </a:lnTo>
                <a:lnTo>
                  <a:pt x="0" y="445008"/>
                </a:lnTo>
                <a:close/>
              </a:path>
            </a:pathLst>
          </a:custGeom>
          <a:solidFill>
            <a:srgbClr val="0D57C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562225" y="3055874"/>
            <a:ext cx="2911229" cy="254000"/>
          </a:xfrm>
          <a:prstGeom prst="rect">
            <a:avLst/>
          </a:prstGeom>
        </p:spPr>
        <p:txBody>
          <a:bodyPr wrap="square" lIns="0" tIns="12065" rIns="0" bIns="0" rtlCol="0">
            <a:noAutofit/>
          </a:bodyPr>
          <a:lstStyle/>
          <a:p>
            <a:pPr marL="12700">
              <a:lnSpc>
                <a:spcPts val="1900"/>
              </a:lnSpc>
            </a:pPr>
            <a:r>
              <a:rPr sz="1800" b="1" spc="-8" dirty="0">
                <a:latin typeface="Calibri"/>
                <a:cs typeface="Calibri"/>
              </a:rPr>
              <a:t>Click on Track and View Status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1959" y="6248400"/>
            <a:ext cx="8385048" cy="445008"/>
          </a:xfrm>
          <a:prstGeom prst="rect">
            <a:avLst/>
          </a:prstGeom>
        </p:spPr>
        <p:txBody>
          <a:bodyPr wrap="square" lIns="0" tIns="59055" rIns="0" bIns="0" rtlCol="0">
            <a:noAutofit/>
          </a:bodyPr>
          <a:lstStyle/>
          <a:p>
            <a:pPr marL="1160399">
              <a:lnSpc>
                <a:spcPct val="95825"/>
              </a:lnSpc>
            </a:pPr>
            <a:r>
              <a:rPr sz="2300" b="1" spc="-7" dirty="0">
                <a:latin typeface="Times New Roman"/>
                <a:cs typeface="Times New Roman"/>
              </a:rPr>
              <a:t>Controller of Communication Accounts</a:t>
            </a:r>
            <a:r>
              <a:rPr sz="2300" b="1" spc="-7">
                <a:latin typeface="Times New Roman"/>
                <a:cs typeface="Times New Roman"/>
              </a:rPr>
              <a:t>, </a:t>
            </a:r>
            <a:r>
              <a:rPr lang="en-US" sz="2300" b="1" spc="-7" dirty="0">
                <a:latin typeface="Times New Roman"/>
                <a:cs typeface="Times New Roman"/>
              </a:rPr>
              <a:t>Kerala</a:t>
            </a:r>
          </a:p>
          <a:p>
            <a:pPr marL="1160399">
              <a:lnSpc>
                <a:spcPct val="95825"/>
              </a:lnSpc>
            </a:pPr>
            <a:endParaRPr sz="23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41959" y="161544"/>
            <a:ext cx="8327135" cy="7223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0"/>
              </a:spcBef>
            </a:pPr>
            <a:endParaRPr sz="850"/>
          </a:p>
          <a:p>
            <a:pPr marL="879983">
              <a:lnSpc>
                <a:spcPct val="95825"/>
              </a:lnSpc>
            </a:pPr>
            <a:r>
              <a:rPr sz="3200" b="1" spc="-32" dirty="0">
                <a:solidFill>
                  <a:srgbClr val="FFFFFF"/>
                </a:solidFill>
                <a:latin typeface="Arial"/>
                <a:cs typeface="Arial"/>
              </a:rPr>
              <a:t>VIEW STATUS OF PENSION CASE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ACCAF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62000" y="1524000"/>
            <a:ext cx="2261616" cy="4526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248400" y="1524000"/>
            <a:ext cx="2438400" cy="4526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895600" y="2514600"/>
            <a:ext cx="3352800" cy="990600"/>
          </a:xfrm>
          <a:custGeom>
            <a:avLst/>
            <a:gdLst/>
            <a:ahLst/>
            <a:cxnLst/>
            <a:rect l="l" t="t" r="r" b="b"/>
            <a:pathLst>
              <a:path w="3352800" h="990600">
                <a:moveTo>
                  <a:pt x="2857500" y="247650"/>
                </a:moveTo>
                <a:lnTo>
                  <a:pt x="0" y="247650"/>
                </a:lnTo>
                <a:lnTo>
                  <a:pt x="247650" y="495300"/>
                </a:lnTo>
                <a:lnTo>
                  <a:pt x="0" y="742950"/>
                </a:lnTo>
                <a:lnTo>
                  <a:pt x="2857500" y="742950"/>
                </a:lnTo>
                <a:lnTo>
                  <a:pt x="2857500" y="990600"/>
                </a:lnTo>
                <a:lnTo>
                  <a:pt x="3352800" y="495300"/>
                </a:lnTo>
                <a:lnTo>
                  <a:pt x="2857500" y="0"/>
                </a:lnTo>
                <a:lnTo>
                  <a:pt x="2857500" y="24765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895600" y="2514600"/>
            <a:ext cx="3352800" cy="990600"/>
          </a:xfrm>
          <a:custGeom>
            <a:avLst/>
            <a:gdLst/>
            <a:ahLst/>
            <a:cxnLst/>
            <a:rect l="l" t="t" r="r" b="b"/>
            <a:pathLst>
              <a:path w="3352800" h="990600">
                <a:moveTo>
                  <a:pt x="0" y="247650"/>
                </a:moveTo>
                <a:lnTo>
                  <a:pt x="2857500" y="247650"/>
                </a:lnTo>
                <a:lnTo>
                  <a:pt x="2857500" y="0"/>
                </a:lnTo>
                <a:lnTo>
                  <a:pt x="3352800" y="495300"/>
                </a:lnTo>
                <a:lnTo>
                  <a:pt x="2857500" y="990600"/>
                </a:lnTo>
                <a:lnTo>
                  <a:pt x="2857500" y="742950"/>
                </a:lnTo>
                <a:lnTo>
                  <a:pt x="0" y="742950"/>
                </a:lnTo>
                <a:lnTo>
                  <a:pt x="247650" y="495300"/>
                </a:lnTo>
                <a:lnTo>
                  <a:pt x="0" y="247650"/>
                </a:lnTo>
                <a:close/>
              </a:path>
            </a:pathLst>
          </a:custGeom>
          <a:ln w="12192">
            <a:solidFill>
              <a:srgbClr val="34487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511296" y="3465576"/>
            <a:ext cx="2121407" cy="25511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3672" y="152400"/>
            <a:ext cx="8333232" cy="716279"/>
          </a:xfrm>
          <a:custGeom>
            <a:avLst/>
            <a:gdLst/>
            <a:ahLst/>
            <a:cxnLst/>
            <a:rect l="l" t="t" r="r" b="b"/>
            <a:pathLst>
              <a:path w="8333232" h="716279">
                <a:moveTo>
                  <a:pt x="0" y="716279"/>
                </a:moveTo>
                <a:lnTo>
                  <a:pt x="8333232" y="716279"/>
                </a:lnTo>
                <a:lnTo>
                  <a:pt x="8333232" y="0"/>
                </a:lnTo>
                <a:lnTo>
                  <a:pt x="0" y="0"/>
                </a:lnTo>
                <a:lnTo>
                  <a:pt x="0" y="716279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52600" y="106629"/>
            <a:ext cx="5701030" cy="9035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87096" y="6248400"/>
            <a:ext cx="8439912" cy="445008"/>
          </a:xfrm>
          <a:custGeom>
            <a:avLst/>
            <a:gdLst/>
            <a:ahLst/>
            <a:cxnLst/>
            <a:rect l="l" t="t" r="r" b="b"/>
            <a:pathLst>
              <a:path w="8439912" h="445007">
                <a:moveTo>
                  <a:pt x="0" y="445008"/>
                </a:moveTo>
                <a:lnTo>
                  <a:pt x="8439912" y="445008"/>
                </a:lnTo>
                <a:lnTo>
                  <a:pt x="8439912" y="0"/>
                </a:lnTo>
                <a:lnTo>
                  <a:pt x="0" y="0"/>
                </a:lnTo>
                <a:lnTo>
                  <a:pt x="0" y="445008"/>
                </a:lnTo>
                <a:close/>
              </a:path>
            </a:pathLst>
          </a:custGeom>
          <a:solidFill>
            <a:srgbClr val="0D57C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629405" y="2903474"/>
            <a:ext cx="1917660" cy="254000"/>
          </a:xfrm>
          <a:prstGeom prst="rect">
            <a:avLst/>
          </a:prstGeom>
        </p:spPr>
        <p:txBody>
          <a:bodyPr wrap="square" lIns="0" tIns="12065" rIns="0" bIns="0" rtlCol="0">
            <a:noAutofit/>
          </a:bodyPr>
          <a:lstStyle/>
          <a:p>
            <a:pPr marL="12700">
              <a:lnSpc>
                <a:spcPts val="1900"/>
              </a:lnSpc>
            </a:pPr>
            <a:r>
              <a:rPr sz="1800" b="1" spc="-3" dirty="0">
                <a:latin typeface="Calibri"/>
                <a:cs typeface="Calibri"/>
              </a:rPr>
              <a:t>Click on Documents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7096" y="6248400"/>
            <a:ext cx="8439912" cy="445008"/>
          </a:xfrm>
          <a:prstGeom prst="rect">
            <a:avLst/>
          </a:prstGeom>
        </p:spPr>
        <p:txBody>
          <a:bodyPr wrap="square" lIns="0" tIns="59055" rIns="0" bIns="0" rtlCol="0">
            <a:noAutofit/>
          </a:bodyPr>
          <a:lstStyle/>
          <a:p>
            <a:pPr marL="1185672">
              <a:lnSpc>
                <a:spcPct val="95825"/>
              </a:lnSpc>
            </a:pPr>
            <a:r>
              <a:rPr sz="2300" b="1" spc="-7" dirty="0">
                <a:latin typeface="Times New Roman"/>
                <a:cs typeface="Times New Roman"/>
              </a:rPr>
              <a:t>Controller of Communication Accounts</a:t>
            </a:r>
            <a:r>
              <a:rPr sz="2300" b="1" spc="-7">
                <a:latin typeface="Times New Roman"/>
                <a:cs typeface="Times New Roman"/>
              </a:rPr>
              <a:t>, </a:t>
            </a:r>
            <a:r>
              <a:rPr lang="en-US" sz="2300" b="1" spc="-7" dirty="0">
                <a:latin typeface="Times New Roman"/>
                <a:cs typeface="Times New Roman"/>
              </a:rPr>
              <a:t>Kerala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23672" y="152400"/>
            <a:ext cx="8333232" cy="716279"/>
          </a:xfrm>
          <a:prstGeom prst="rect">
            <a:avLst/>
          </a:prstGeom>
        </p:spPr>
        <p:txBody>
          <a:bodyPr wrap="square" lIns="0" tIns="3357" rIns="0" bIns="0" rtlCol="0">
            <a:noAutofit/>
          </a:bodyPr>
          <a:lstStyle/>
          <a:p>
            <a:pPr>
              <a:lnSpc>
                <a:spcPts val="800"/>
              </a:lnSpc>
            </a:pPr>
            <a:endParaRPr sz="800"/>
          </a:p>
          <a:p>
            <a:pPr marL="1586484">
              <a:lnSpc>
                <a:spcPct val="95825"/>
              </a:lnSpc>
            </a:pPr>
            <a:r>
              <a:rPr sz="3200" b="1" spc="-10" dirty="0">
                <a:solidFill>
                  <a:srgbClr val="FFFFFF"/>
                </a:solidFill>
                <a:latin typeface="Arial"/>
                <a:cs typeface="Arial"/>
              </a:rPr>
              <a:t>DOWNLOAD DOCUMENTS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ACCAF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62000" y="1524000"/>
            <a:ext cx="2261616" cy="4526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828800" y="4191000"/>
            <a:ext cx="4419600" cy="990600"/>
          </a:xfrm>
          <a:custGeom>
            <a:avLst/>
            <a:gdLst/>
            <a:ahLst/>
            <a:cxnLst/>
            <a:rect l="l" t="t" r="r" b="b"/>
            <a:pathLst>
              <a:path w="4419600" h="990600">
                <a:moveTo>
                  <a:pt x="3924300" y="247650"/>
                </a:moveTo>
                <a:lnTo>
                  <a:pt x="0" y="247650"/>
                </a:lnTo>
                <a:lnTo>
                  <a:pt x="247650" y="495300"/>
                </a:lnTo>
                <a:lnTo>
                  <a:pt x="0" y="742950"/>
                </a:lnTo>
                <a:lnTo>
                  <a:pt x="3924300" y="742950"/>
                </a:lnTo>
                <a:lnTo>
                  <a:pt x="3924300" y="990600"/>
                </a:lnTo>
                <a:lnTo>
                  <a:pt x="4419600" y="495300"/>
                </a:lnTo>
                <a:lnTo>
                  <a:pt x="3924300" y="0"/>
                </a:lnTo>
                <a:lnTo>
                  <a:pt x="3924300" y="24765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828800" y="4191000"/>
            <a:ext cx="4419600" cy="990600"/>
          </a:xfrm>
          <a:custGeom>
            <a:avLst/>
            <a:gdLst/>
            <a:ahLst/>
            <a:cxnLst/>
            <a:rect l="l" t="t" r="r" b="b"/>
            <a:pathLst>
              <a:path w="4419600" h="990600">
                <a:moveTo>
                  <a:pt x="0" y="247650"/>
                </a:moveTo>
                <a:lnTo>
                  <a:pt x="3924300" y="247650"/>
                </a:lnTo>
                <a:lnTo>
                  <a:pt x="3924300" y="0"/>
                </a:lnTo>
                <a:lnTo>
                  <a:pt x="4419600" y="495300"/>
                </a:lnTo>
                <a:lnTo>
                  <a:pt x="3924300" y="990600"/>
                </a:lnTo>
                <a:lnTo>
                  <a:pt x="3924300" y="742950"/>
                </a:lnTo>
                <a:lnTo>
                  <a:pt x="0" y="742950"/>
                </a:lnTo>
                <a:lnTo>
                  <a:pt x="247650" y="495300"/>
                </a:lnTo>
                <a:lnTo>
                  <a:pt x="0" y="247650"/>
                </a:lnTo>
                <a:close/>
              </a:path>
            </a:pathLst>
          </a:custGeom>
          <a:ln w="12192">
            <a:solidFill>
              <a:srgbClr val="34487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324600" y="1524000"/>
            <a:ext cx="2264663" cy="4526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3672" y="152400"/>
            <a:ext cx="8333232" cy="716279"/>
          </a:xfrm>
          <a:custGeom>
            <a:avLst/>
            <a:gdLst/>
            <a:ahLst/>
            <a:cxnLst/>
            <a:rect l="l" t="t" r="r" b="b"/>
            <a:pathLst>
              <a:path w="8333232" h="716279">
                <a:moveTo>
                  <a:pt x="0" y="716279"/>
                </a:moveTo>
                <a:lnTo>
                  <a:pt x="8333232" y="716279"/>
                </a:lnTo>
                <a:lnTo>
                  <a:pt x="8333232" y="0"/>
                </a:lnTo>
                <a:lnTo>
                  <a:pt x="0" y="0"/>
                </a:lnTo>
                <a:lnTo>
                  <a:pt x="0" y="716279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913888" y="106629"/>
            <a:ext cx="3378454" cy="9035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3672" y="6248400"/>
            <a:ext cx="8439912" cy="445008"/>
          </a:xfrm>
          <a:custGeom>
            <a:avLst/>
            <a:gdLst/>
            <a:ahLst/>
            <a:cxnLst/>
            <a:rect l="l" t="t" r="r" b="b"/>
            <a:pathLst>
              <a:path w="8439912" h="445007">
                <a:moveTo>
                  <a:pt x="0" y="445008"/>
                </a:moveTo>
                <a:lnTo>
                  <a:pt x="8439912" y="445008"/>
                </a:lnTo>
                <a:lnTo>
                  <a:pt x="8439912" y="0"/>
                </a:lnTo>
                <a:lnTo>
                  <a:pt x="0" y="0"/>
                </a:lnTo>
                <a:lnTo>
                  <a:pt x="0" y="445008"/>
                </a:lnTo>
                <a:close/>
              </a:path>
            </a:pathLst>
          </a:custGeom>
          <a:solidFill>
            <a:srgbClr val="0D57C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212592" y="1642872"/>
            <a:ext cx="2846832" cy="20147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287649" y="4580280"/>
            <a:ext cx="1536145" cy="254304"/>
          </a:xfrm>
          <a:prstGeom prst="rect">
            <a:avLst/>
          </a:prstGeom>
        </p:spPr>
        <p:txBody>
          <a:bodyPr wrap="square" lIns="0" tIns="12065" rIns="0" bIns="0" rtlCol="0">
            <a:noAutofit/>
          </a:bodyPr>
          <a:lstStyle/>
          <a:p>
            <a:pPr marL="12700">
              <a:lnSpc>
                <a:spcPts val="1900"/>
              </a:lnSpc>
            </a:pPr>
            <a:r>
              <a:rPr sz="1800" b="1" spc="-1" dirty="0">
                <a:latin typeface="Calibri"/>
                <a:cs typeface="Calibri"/>
              </a:rPr>
              <a:t>Click on  Ledger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3672" y="6248400"/>
            <a:ext cx="8439912" cy="445008"/>
          </a:xfrm>
          <a:prstGeom prst="rect">
            <a:avLst/>
          </a:prstGeom>
        </p:spPr>
        <p:txBody>
          <a:bodyPr wrap="square" lIns="0" tIns="59055" rIns="0" bIns="0" rtlCol="0">
            <a:noAutofit/>
          </a:bodyPr>
          <a:lstStyle/>
          <a:p>
            <a:pPr marL="1187196">
              <a:lnSpc>
                <a:spcPct val="95825"/>
              </a:lnSpc>
            </a:pPr>
            <a:r>
              <a:rPr sz="2300" b="1" spc="-7" dirty="0">
                <a:latin typeface="Times New Roman"/>
                <a:cs typeface="Times New Roman"/>
              </a:rPr>
              <a:t>Controller of Communication Accounts</a:t>
            </a:r>
            <a:r>
              <a:rPr sz="2300" b="1" spc="-7">
                <a:latin typeface="Times New Roman"/>
                <a:cs typeface="Times New Roman"/>
              </a:rPr>
              <a:t>, </a:t>
            </a:r>
            <a:r>
              <a:rPr lang="en-US" sz="2300" b="1" spc="-7" dirty="0">
                <a:latin typeface="Times New Roman"/>
                <a:cs typeface="Times New Roman"/>
              </a:rPr>
              <a:t>Kerala</a:t>
            </a:r>
          </a:p>
          <a:p>
            <a:pPr marL="1187196">
              <a:lnSpc>
                <a:spcPct val="95825"/>
              </a:lnSpc>
            </a:pPr>
            <a:endParaRPr sz="23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23672" y="152400"/>
            <a:ext cx="8333232" cy="716279"/>
          </a:xfrm>
          <a:prstGeom prst="rect">
            <a:avLst/>
          </a:prstGeom>
        </p:spPr>
        <p:txBody>
          <a:bodyPr wrap="square" lIns="0" tIns="3357" rIns="0" bIns="0" rtlCol="0">
            <a:noAutofit/>
          </a:bodyPr>
          <a:lstStyle/>
          <a:p>
            <a:pPr>
              <a:lnSpc>
                <a:spcPts val="800"/>
              </a:lnSpc>
            </a:pPr>
            <a:endParaRPr sz="800"/>
          </a:p>
          <a:p>
            <a:pPr marL="2748026">
              <a:lnSpc>
                <a:spcPct val="95825"/>
              </a:lnSpc>
            </a:pPr>
            <a:r>
              <a:rPr sz="3200" b="1" spc="-2" dirty="0">
                <a:solidFill>
                  <a:srgbClr val="FFFFFF"/>
                </a:solidFill>
                <a:latin typeface="Arial"/>
                <a:cs typeface="Arial"/>
              </a:rPr>
              <a:t>VIEW LEDGER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0" y="0"/>
            <a:ext cx="9144000" cy="6857998"/>
          </a:xfrm>
          <a:custGeom>
            <a:avLst/>
            <a:gdLst/>
            <a:ahLst/>
            <a:cxnLst/>
            <a:rect l="l" t="t" r="r" b="b"/>
            <a:pathLst>
              <a:path w="9144000" h="6857998">
                <a:moveTo>
                  <a:pt x="9144000" y="6857998"/>
                </a:moveTo>
                <a:lnTo>
                  <a:pt x="9144000" y="0"/>
                </a:ln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close/>
              </a:path>
            </a:pathLst>
          </a:custGeom>
          <a:solidFill>
            <a:srgbClr val="ACCAF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38200" y="1524000"/>
            <a:ext cx="2490216" cy="4495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66800" y="2057400"/>
            <a:ext cx="1371600" cy="246887"/>
          </a:xfrm>
          <a:custGeom>
            <a:avLst/>
            <a:gdLst/>
            <a:ahLst/>
            <a:cxnLst/>
            <a:rect l="l" t="t" r="r" b="b"/>
            <a:pathLst>
              <a:path w="1371600" h="246887">
                <a:moveTo>
                  <a:pt x="0" y="246887"/>
                </a:moveTo>
                <a:lnTo>
                  <a:pt x="1371600" y="246887"/>
                </a:lnTo>
                <a:lnTo>
                  <a:pt x="1371600" y="0"/>
                </a:lnTo>
                <a:lnTo>
                  <a:pt x="0" y="0"/>
                </a:lnTo>
                <a:lnTo>
                  <a:pt x="0" y="246887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981200" y="2895600"/>
            <a:ext cx="4114800" cy="762000"/>
          </a:xfrm>
          <a:custGeom>
            <a:avLst/>
            <a:gdLst/>
            <a:ahLst/>
            <a:cxnLst/>
            <a:rect l="l" t="t" r="r" b="b"/>
            <a:pathLst>
              <a:path w="4114800" h="762000">
                <a:moveTo>
                  <a:pt x="3733800" y="190500"/>
                </a:moveTo>
                <a:lnTo>
                  <a:pt x="0" y="190500"/>
                </a:lnTo>
                <a:lnTo>
                  <a:pt x="190500" y="381000"/>
                </a:lnTo>
                <a:lnTo>
                  <a:pt x="0" y="571500"/>
                </a:lnTo>
                <a:lnTo>
                  <a:pt x="3733800" y="571500"/>
                </a:lnTo>
                <a:lnTo>
                  <a:pt x="3733800" y="762000"/>
                </a:lnTo>
                <a:lnTo>
                  <a:pt x="4114800" y="381000"/>
                </a:lnTo>
                <a:lnTo>
                  <a:pt x="3733800" y="0"/>
                </a:lnTo>
                <a:lnTo>
                  <a:pt x="3733800" y="19050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981200" y="2895600"/>
            <a:ext cx="4114800" cy="762000"/>
          </a:xfrm>
          <a:custGeom>
            <a:avLst/>
            <a:gdLst/>
            <a:ahLst/>
            <a:cxnLst/>
            <a:rect l="l" t="t" r="r" b="b"/>
            <a:pathLst>
              <a:path w="4114800" h="762000">
                <a:moveTo>
                  <a:pt x="0" y="190500"/>
                </a:moveTo>
                <a:lnTo>
                  <a:pt x="3733800" y="190500"/>
                </a:lnTo>
                <a:lnTo>
                  <a:pt x="3733800" y="0"/>
                </a:lnTo>
                <a:lnTo>
                  <a:pt x="4114800" y="381000"/>
                </a:lnTo>
                <a:lnTo>
                  <a:pt x="3733800" y="762000"/>
                </a:lnTo>
                <a:lnTo>
                  <a:pt x="3733800" y="571500"/>
                </a:lnTo>
                <a:lnTo>
                  <a:pt x="0" y="571500"/>
                </a:lnTo>
                <a:lnTo>
                  <a:pt x="190500" y="381000"/>
                </a:lnTo>
                <a:lnTo>
                  <a:pt x="0" y="190500"/>
                </a:lnTo>
                <a:close/>
              </a:path>
            </a:pathLst>
          </a:custGeom>
          <a:ln w="12192">
            <a:solidFill>
              <a:srgbClr val="34487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172200" y="1524000"/>
            <a:ext cx="2438400" cy="4495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3672" y="152400"/>
            <a:ext cx="8333232" cy="716279"/>
          </a:xfrm>
          <a:custGeom>
            <a:avLst/>
            <a:gdLst/>
            <a:ahLst/>
            <a:cxnLst/>
            <a:rect l="l" t="t" r="r" b="b"/>
            <a:pathLst>
              <a:path w="8333232" h="716279">
                <a:moveTo>
                  <a:pt x="0" y="716279"/>
                </a:moveTo>
                <a:lnTo>
                  <a:pt x="8333232" y="716279"/>
                </a:lnTo>
                <a:lnTo>
                  <a:pt x="8333232" y="0"/>
                </a:lnTo>
                <a:lnTo>
                  <a:pt x="0" y="0"/>
                </a:lnTo>
                <a:lnTo>
                  <a:pt x="0" y="716279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17192" y="106629"/>
            <a:ext cx="5371846" cy="9035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87096" y="6248400"/>
            <a:ext cx="8476488" cy="445008"/>
          </a:xfrm>
          <a:custGeom>
            <a:avLst/>
            <a:gdLst/>
            <a:ahLst/>
            <a:cxnLst/>
            <a:rect l="l" t="t" r="r" b="b"/>
            <a:pathLst>
              <a:path w="8476488" h="445007">
                <a:moveTo>
                  <a:pt x="0" y="445008"/>
                </a:moveTo>
                <a:lnTo>
                  <a:pt x="8476488" y="445008"/>
                </a:lnTo>
                <a:lnTo>
                  <a:pt x="8476488" y="0"/>
                </a:lnTo>
                <a:lnTo>
                  <a:pt x="0" y="0"/>
                </a:lnTo>
                <a:lnTo>
                  <a:pt x="0" y="445008"/>
                </a:lnTo>
                <a:close/>
              </a:path>
            </a:pathLst>
          </a:custGeom>
          <a:solidFill>
            <a:srgbClr val="0D57C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660648" y="1524000"/>
            <a:ext cx="2139696" cy="12435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160522" y="3170174"/>
            <a:ext cx="1792116" cy="254000"/>
          </a:xfrm>
          <a:prstGeom prst="rect">
            <a:avLst/>
          </a:prstGeom>
        </p:spPr>
        <p:txBody>
          <a:bodyPr wrap="square" lIns="0" tIns="12065" rIns="0" bIns="0" rtlCol="0">
            <a:noAutofit/>
          </a:bodyPr>
          <a:lstStyle/>
          <a:p>
            <a:pPr marL="12700">
              <a:lnSpc>
                <a:spcPts val="1900"/>
              </a:lnSpc>
            </a:pPr>
            <a:r>
              <a:rPr sz="1800" b="1" spc="-3" dirty="0">
                <a:latin typeface="Calibri"/>
                <a:cs typeface="Calibri"/>
              </a:rPr>
              <a:t>Click on Grievance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7096" y="6248400"/>
            <a:ext cx="8476488" cy="445008"/>
          </a:xfrm>
          <a:prstGeom prst="rect">
            <a:avLst/>
          </a:prstGeom>
        </p:spPr>
        <p:txBody>
          <a:bodyPr wrap="square" lIns="0" tIns="59055" rIns="0" bIns="0" rtlCol="0">
            <a:noAutofit/>
          </a:bodyPr>
          <a:lstStyle/>
          <a:p>
            <a:pPr marL="1203960">
              <a:lnSpc>
                <a:spcPct val="95825"/>
              </a:lnSpc>
            </a:pPr>
            <a:r>
              <a:rPr sz="2300" b="1" spc="-7" dirty="0">
                <a:latin typeface="Times New Roman"/>
                <a:cs typeface="Times New Roman"/>
              </a:rPr>
              <a:t>Controller of Communication Accounts</a:t>
            </a:r>
            <a:r>
              <a:rPr sz="2300" b="1" spc="-7">
                <a:latin typeface="Times New Roman"/>
                <a:cs typeface="Times New Roman"/>
              </a:rPr>
              <a:t>, </a:t>
            </a:r>
            <a:r>
              <a:rPr lang="en-US" sz="2300" b="1" spc="-7" dirty="0">
                <a:latin typeface="Times New Roman"/>
                <a:cs typeface="Times New Roman"/>
              </a:rPr>
              <a:t>Kerala</a:t>
            </a:r>
          </a:p>
          <a:p>
            <a:pPr marL="1203960">
              <a:lnSpc>
                <a:spcPct val="95825"/>
              </a:lnSpc>
            </a:pPr>
            <a:endParaRPr sz="2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6800" y="2057400"/>
            <a:ext cx="1371600" cy="246888"/>
          </a:xfrm>
          <a:prstGeom prst="rect">
            <a:avLst/>
          </a:prstGeom>
        </p:spPr>
        <p:txBody>
          <a:bodyPr wrap="square" lIns="0" tIns="52069" rIns="0" bIns="0" rtlCol="0">
            <a:noAutofit/>
          </a:bodyPr>
          <a:lstStyle/>
          <a:p>
            <a:pPr marL="91744">
              <a:lnSpc>
                <a:spcPct val="95825"/>
              </a:lnSpc>
            </a:pPr>
            <a:r>
              <a:rPr sz="1000" spc="10" dirty="0">
                <a:solidFill>
                  <a:srgbClr val="006FC0"/>
                </a:solidFill>
                <a:latin typeface="Arial"/>
                <a:cs typeface="Arial"/>
              </a:rPr>
              <a:t>xxxxxx</a:t>
            </a:r>
            <a:endParaRPr sz="1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23672" y="152400"/>
            <a:ext cx="8333232" cy="716279"/>
          </a:xfrm>
          <a:prstGeom prst="rect">
            <a:avLst/>
          </a:prstGeom>
        </p:spPr>
        <p:txBody>
          <a:bodyPr wrap="square" lIns="0" tIns="3357" rIns="0" bIns="0" rtlCol="0">
            <a:noAutofit/>
          </a:bodyPr>
          <a:lstStyle/>
          <a:p>
            <a:pPr>
              <a:lnSpc>
                <a:spcPts val="800"/>
              </a:lnSpc>
            </a:pPr>
            <a:endParaRPr sz="800"/>
          </a:p>
          <a:p>
            <a:pPr marL="1751076">
              <a:lnSpc>
                <a:spcPct val="95825"/>
              </a:lnSpc>
            </a:pPr>
            <a:r>
              <a:rPr sz="3200" b="1" spc="-21" dirty="0">
                <a:solidFill>
                  <a:srgbClr val="FFFFFF"/>
                </a:solidFill>
                <a:latin typeface="Arial"/>
                <a:cs typeface="Arial"/>
              </a:rPr>
              <a:t>REGISTER GRIEVANCES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178</Words>
  <Application>Microsoft Office PowerPoint</Application>
  <PresentationFormat>On-screen Show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</cp:revision>
  <dcterms:modified xsi:type="dcterms:W3CDTF">2019-01-18T13:09:43Z</dcterms:modified>
</cp:coreProperties>
</file>